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6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2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4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71D2-C7C8-477D-BF6C-2EAC0A5BBAFE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DFD1-4039-4236-9797-C18A57A7E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2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5865" y="2804595"/>
            <a:ext cx="2423336" cy="7190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4.googleusercontent.com/F0rgDFUUiPpjVbXBihOY6LM7E9ElBPQ5nDqGCbBd0pZDrDbLeYRl7TGLhjy0cU2LvUrJrvS3R-cbxHGfd5TXMPW6Y_SgjkOGD2DM9Q3j7o0h9EYgPV9oohfDACVayywtI0lU2i_UJ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0" y="-19339"/>
            <a:ext cx="5432425" cy="6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wnhmPh8OLKvtu7OZqds6wI5cSbFJINuOMRkMzE2cgElpuzslQfRH2RjK2dXccktKnp3N3ycX_vG9eVWri_sXZcpkwVvQhUPMW8Q96j94-bpKit1tPVoNi7pKvqBe-9P64HbaQ2LL70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17" y="-1"/>
            <a:ext cx="5733607" cy="67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3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4.googleusercontent.com/iu4U3XGHSh5o3Secj-Al9nkEUNDTQbb9-7jElJFtZ5a5uMnJo-xzOI0cRONTfKh7FaLPicsEEjE-I4PnENIxsZ2Mnp2vVUP6yShYKi1I7BiEUQPr4efylU0dfmlsVsrMWQe0pRbSSp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" y="15494"/>
            <a:ext cx="11548533" cy="68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3.googleusercontent.com/scEGuwAbPjRUYatYBiLpPtd_uDmXiO9Ab1P8hsCNXRe4KEwBKpIHDoQWNE2GHniDR0v3a0dvKzxVlu5wy4SX7xR7xXPUkbB5pomEkJBtSLw27V5pscIOxqJzamTkrM4HYaMpUxamn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9" y="-6727"/>
            <a:ext cx="5618692" cy="68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0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Alvin Independent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Stensrud</dc:creator>
  <cp:lastModifiedBy>Karin Stensrud</cp:lastModifiedBy>
  <cp:revision>1</cp:revision>
  <dcterms:created xsi:type="dcterms:W3CDTF">2018-05-30T15:21:31Z</dcterms:created>
  <dcterms:modified xsi:type="dcterms:W3CDTF">2018-05-30T15:21:43Z</dcterms:modified>
</cp:coreProperties>
</file>